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  <p:sldId id="272" r:id="rId3"/>
    <p:sldId id="256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58" r:id="rId16"/>
    <p:sldId id="25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32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Ефимов Антон\Desktop\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1052736"/>
            <a:ext cx="9143997" cy="514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63543" y="1268760"/>
            <a:ext cx="44169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Знаете ли вы?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1572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15562" y="476672"/>
            <a:ext cx="286328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ВЕРНО!!!</a:t>
            </a:r>
          </a:p>
        </p:txBody>
      </p:sp>
      <p:pic>
        <p:nvPicPr>
          <p:cNvPr id="2050" name="Picture 2" descr="https://avatanplus.com/files/resources/mid/5b470b8dc93221648d8522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3244" y="1400002"/>
            <a:ext cx="5447919" cy="5212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697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11760" y="188640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+mj-lt"/>
                <a:ea typeface="Times New Roman"/>
              </a:rPr>
              <a:t>Кто сидит рядом с водителем? </a:t>
            </a:r>
            <a:endParaRPr lang="ru-RU" sz="2800" dirty="0">
              <a:effectLst/>
              <a:latin typeface="+mj-lt"/>
              <a:ea typeface="Times New Roman"/>
            </a:endParaRPr>
          </a:p>
        </p:txBody>
      </p:sp>
      <p:pic>
        <p:nvPicPr>
          <p:cNvPr id="3074" name="Picture 2" descr="http://auto.imgsmail.ru/content/documents/in_text_images/5/3/531ef222045d9472237f14ddc061679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344" y="1142747"/>
            <a:ext cx="7488832" cy="4995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Управляющая кнопка: настраиваемая 3">
            <a:hlinkClick r:id="" action="ppaction://hlinkshowjump?jump=nextslide" highlightClick="1"/>
          </p:cNvPr>
          <p:cNvSpPr/>
          <p:nvPr/>
        </p:nvSpPr>
        <p:spPr>
          <a:xfrm>
            <a:off x="6372200" y="5703764"/>
            <a:ext cx="1584176" cy="936104"/>
          </a:xfrm>
          <a:prstGeom prst="actionButtonBlank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 Black" pitchFamily="34" charset="0"/>
              </a:rPr>
              <a:t>Пассажир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5" name="Управляющая кнопка: настраиваемая 4">
            <a:hlinkClick r:id="" action="ppaction://hlinkshowjump?jump=lastslide" highlightClick="1"/>
          </p:cNvPr>
          <p:cNvSpPr/>
          <p:nvPr/>
        </p:nvSpPr>
        <p:spPr>
          <a:xfrm>
            <a:off x="1547664" y="5669747"/>
            <a:ext cx="1584176" cy="936104"/>
          </a:xfrm>
          <a:prstGeom prst="actionButtonBlank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Пешеход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18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15562" y="476672"/>
            <a:ext cx="286328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ВЕРНО!!!</a:t>
            </a:r>
          </a:p>
        </p:txBody>
      </p:sp>
      <p:pic>
        <p:nvPicPr>
          <p:cNvPr id="3" name="Picture 2" descr="https://avatanplus.com/files/resources/mid/5b470b8dc93221648d8522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3244" y="1400002"/>
            <a:ext cx="5447919" cy="5212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776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настраиваемая 1">
            <a:hlinkClick r:id="" action="ppaction://hlinkshowjump?jump=nextslide" highlightClick="1"/>
          </p:cNvPr>
          <p:cNvSpPr/>
          <p:nvPr/>
        </p:nvSpPr>
        <p:spPr>
          <a:xfrm>
            <a:off x="5982916" y="5734418"/>
            <a:ext cx="2088232" cy="936104"/>
          </a:xfrm>
          <a:prstGeom prst="actionButtonBlank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 Black" pitchFamily="34" charset="0"/>
              </a:rPr>
              <a:t>Регулировщик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3" name="Управляющая кнопка: настраиваемая 2">
            <a:hlinkClick r:id="" action="ppaction://hlinkshowjump?jump=lastslide" highlightClick="1"/>
          </p:cNvPr>
          <p:cNvSpPr/>
          <p:nvPr/>
        </p:nvSpPr>
        <p:spPr>
          <a:xfrm>
            <a:off x="1473901" y="5734418"/>
            <a:ext cx="2088232" cy="936104"/>
          </a:xfrm>
          <a:prstGeom prst="actionButtonBlank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Водитель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260648"/>
            <a:ext cx="59092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/>
              <a:t>Кто стоит на перекрестках с жезлом? </a:t>
            </a:r>
          </a:p>
        </p:txBody>
      </p:sp>
      <p:pic>
        <p:nvPicPr>
          <p:cNvPr id="1026" name="Picture 2" descr="http://mtdata.ru/u2/photo3A66/20699053822-0/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907247"/>
            <a:ext cx="6667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2878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15562" y="476672"/>
            <a:ext cx="286328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ВЕРНО!!!</a:t>
            </a:r>
          </a:p>
        </p:txBody>
      </p:sp>
      <p:pic>
        <p:nvPicPr>
          <p:cNvPr id="3" name="Picture 2" descr="https://avatanplus.com/files/resources/mid/5b470b8dc93221648d8522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3244" y="1556792"/>
            <a:ext cx="5447919" cy="5212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9626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i.gifer.com/2IfX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07274"/>
            <a:ext cx="7488832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48494" y="182370"/>
            <a:ext cx="539102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ВЫ ПОБЕДИЛИ!!!</a:t>
            </a:r>
            <a:endParaRPr lang="ru-RU" sz="54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317822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omoro.ru/wp-content/uploads/2018/05/grystnii-smailik-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040296"/>
            <a:ext cx="5760640" cy="5760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100322" y="346657"/>
            <a:ext cx="29610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</a:rPr>
              <a:t>НЕВЕРНО</a:t>
            </a:r>
            <a:endParaRPr lang="ru-RU" sz="54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579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60596" y="1052736"/>
            <a:ext cx="741682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Цели</a:t>
            </a:r>
            <a:r>
              <a:rPr lang="ru-RU" sz="2800" dirty="0" smtClean="0"/>
              <a:t>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800" dirty="0"/>
              <a:t>а</a:t>
            </a:r>
            <a:r>
              <a:rPr lang="ru-RU" sz="2800" dirty="0" smtClean="0"/>
              <a:t>ктивизация познавательной деятельности дошкольников;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800" dirty="0"/>
              <a:t>п</a:t>
            </a:r>
            <a:r>
              <a:rPr lang="ru-RU" sz="2800" dirty="0" smtClean="0"/>
              <a:t>ропаганда безопасности дорожного движения;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800" dirty="0"/>
              <a:t>к</a:t>
            </a:r>
            <a:r>
              <a:rPr lang="ru-RU" sz="2800" dirty="0" smtClean="0"/>
              <a:t>онтроль качества знаний дошкольников.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64024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5" y="1066294"/>
            <a:ext cx="4922942" cy="4922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Управляющая кнопка: настраиваемая 1">
            <a:hlinkClick r:id="" action="ppaction://hlinkshowjump?jump=lastslide" highlightClick="1"/>
          </p:cNvPr>
          <p:cNvSpPr/>
          <p:nvPr/>
        </p:nvSpPr>
        <p:spPr>
          <a:xfrm>
            <a:off x="1691680" y="5710693"/>
            <a:ext cx="1440160" cy="936104"/>
          </a:xfrm>
          <a:prstGeom prst="actionButtonBlank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красный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" name="Управляющая кнопка: настраиваемая 2">
            <a:hlinkClick r:id="" action="ppaction://hlinkshowjump?jump=nextslide" highlightClick="1"/>
          </p:cNvPr>
          <p:cNvSpPr/>
          <p:nvPr/>
        </p:nvSpPr>
        <p:spPr>
          <a:xfrm>
            <a:off x="5568280" y="5710693"/>
            <a:ext cx="1440160" cy="936104"/>
          </a:xfrm>
          <a:prstGeom prst="actionButtonBlank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 Black" pitchFamily="34" charset="0"/>
              </a:rPr>
              <a:t>зеленый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15616" y="188640"/>
            <a:ext cx="59046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dirty="0" smtClean="0">
                <a:cs typeface="MV Boli" pitchFamily="2" charset="0"/>
              </a:rPr>
              <a:t>        На какой сигнал светофора          можно переходить улицу?</a:t>
            </a:r>
            <a:endParaRPr lang="ru-RU" sz="2800" dirty="0">
              <a:cs typeface="MV Bol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9831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165510" y="476672"/>
            <a:ext cx="28632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ВЕРНО!!!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4" name="Picture 2" descr="https://avatanplus.com/files/resources/mid/5b470b8dc93221648d8522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3244" y="1400002"/>
            <a:ext cx="5447919" cy="5212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4463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487" y="1196071"/>
            <a:ext cx="7030128" cy="4693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Управляющая кнопка: настраиваемая 3">
            <a:hlinkClick r:id="" action="ppaction://hlinkshowjump?jump=lastslide" highlightClick="1"/>
          </p:cNvPr>
          <p:cNvSpPr/>
          <p:nvPr/>
        </p:nvSpPr>
        <p:spPr>
          <a:xfrm>
            <a:off x="1686922" y="5921927"/>
            <a:ext cx="1440160" cy="936104"/>
          </a:xfrm>
          <a:prstGeom prst="actionButtonBlank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Пешеходный переход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5" name="Управляющая кнопка: настраиваемая 4">
            <a:hlinkClick r:id="" action="ppaction://hlinkshowjump?jump=nextslide" highlightClick="1"/>
          </p:cNvPr>
          <p:cNvSpPr/>
          <p:nvPr/>
        </p:nvSpPr>
        <p:spPr>
          <a:xfrm>
            <a:off x="5652120" y="5921927"/>
            <a:ext cx="1440160" cy="936073"/>
          </a:xfrm>
          <a:prstGeom prst="actionButtonBlank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 Black" pitchFamily="34" charset="0"/>
              </a:rPr>
              <a:t>Перекресток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99315"/>
            <a:ext cx="756083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cs typeface="MV Boli" pitchFamily="2" charset="0"/>
              </a:rPr>
              <a:t>Участок проезжей части, выделенный для движения пешеходов через дорогу?</a:t>
            </a:r>
            <a:endParaRPr lang="ru-RU" sz="2800" dirty="0">
              <a:cs typeface="MV Bol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732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61164" y="122428"/>
            <a:ext cx="33843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ВЕРНО!!!</a:t>
            </a:r>
          </a:p>
        </p:txBody>
      </p:sp>
      <p:pic>
        <p:nvPicPr>
          <p:cNvPr id="4" name="Picture 2" descr="https://avatanplus.com/files/resources/mid/5b470b8dc93221648d8522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3244" y="1400002"/>
            <a:ext cx="5447919" cy="5212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53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настраиваемая 1">
            <a:hlinkClick r:id="" action="ppaction://hlinkshowjump?jump=lastslide" highlightClick="1"/>
          </p:cNvPr>
          <p:cNvSpPr/>
          <p:nvPr/>
        </p:nvSpPr>
        <p:spPr>
          <a:xfrm>
            <a:off x="6300192" y="5921927"/>
            <a:ext cx="1440160" cy="936104"/>
          </a:xfrm>
          <a:prstGeom prst="actionButtonBlank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Направо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" name="Управляющая кнопка: настраиваемая 2">
            <a:hlinkClick r:id="" action="ppaction://hlinkshowjump?jump=nextslide" highlightClick="1"/>
          </p:cNvPr>
          <p:cNvSpPr/>
          <p:nvPr/>
        </p:nvSpPr>
        <p:spPr>
          <a:xfrm>
            <a:off x="1835696" y="5927963"/>
            <a:ext cx="1440160" cy="936104"/>
          </a:xfrm>
          <a:prstGeom prst="actionButtonBlank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 Black" pitchFamily="34" charset="0"/>
              </a:rPr>
              <a:t>Налево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9592" y="116632"/>
            <a:ext cx="71642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Прежде чем переходить дорогу в какую сторону сперва нужно посмотреть?</a:t>
            </a:r>
            <a:endParaRPr lang="ru-RU" sz="2800" dirty="0"/>
          </a:p>
        </p:txBody>
      </p:sp>
      <p:pic>
        <p:nvPicPr>
          <p:cNvPr id="5122" name="Picture 2" descr="ÐÐ°ÑÑÐ¸Ð½ÐºÐ¸ Ð¿Ð¾ Ð·Ð°Ð¿ÑÐ¾ÑÑ Ð¿ÐµÑÐµÑÐ¾Ð´ Ð´Ð¾ÑÐ¾Ð³Ð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065547"/>
            <a:ext cx="8064896" cy="4536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2645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15562" y="476672"/>
            <a:ext cx="286328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ВЕРНО!!!</a:t>
            </a:r>
          </a:p>
        </p:txBody>
      </p:sp>
      <p:pic>
        <p:nvPicPr>
          <p:cNvPr id="4" name="Picture 2" descr="https://avatanplus.com/files/resources/mid/5b470b8dc93221648d8522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3244" y="1400002"/>
            <a:ext cx="5447919" cy="5212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331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ruspdd.ru/images/content/polos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7" y="1095177"/>
            <a:ext cx="9173135" cy="5047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87624" y="62811"/>
            <a:ext cx="71287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0000"/>
                </a:solidFill>
                <a:ea typeface="Calibri"/>
              </a:rPr>
              <a:t>По какой стороне проезжей части движется транспорт? </a:t>
            </a:r>
            <a:endParaRPr lang="ru-RU" sz="2800" dirty="0"/>
          </a:p>
        </p:txBody>
      </p:sp>
      <p:sp>
        <p:nvSpPr>
          <p:cNvPr id="5" name="Управляющая кнопка: настраиваемая 4">
            <a:hlinkClick r:id="" action="ppaction://hlinkshowjump?jump=lastslide" highlightClick="1"/>
          </p:cNvPr>
          <p:cNvSpPr/>
          <p:nvPr/>
        </p:nvSpPr>
        <p:spPr>
          <a:xfrm>
            <a:off x="6300192" y="5733256"/>
            <a:ext cx="1440160" cy="936104"/>
          </a:xfrm>
          <a:prstGeom prst="actionButtonBlank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По левой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7" name="Управляющая кнопка: настраиваемая 6">
            <a:hlinkClick r:id="" action="ppaction://hlinkshowjump?jump=nextslide" highlightClick="1"/>
          </p:cNvPr>
          <p:cNvSpPr/>
          <p:nvPr/>
        </p:nvSpPr>
        <p:spPr>
          <a:xfrm>
            <a:off x="1331640" y="5703764"/>
            <a:ext cx="1440160" cy="936104"/>
          </a:xfrm>
          <a:prstGeom prst="actionButtonBlank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 Black" pitchFamily="34" charset="0"/>
              </a:rPr>
              <a:t>По правой</a:t>
            </a:r>
            <a:endParaRPr lang="ru-RU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6016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216</TotalTime>
  <Words>104</Words>
  <Application>Microsoft Office PowerPoint</Application>
  <PresentationFormat>Экран (4:3)</PresentationFormat>
  <Paragraphs>31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Arial</vt:lpstr>
      <vt:lpstr>Arial Black</vt:lpstr>
      <vt:lpstr>Calibri</vt:lpstr>
      <vt:lpstr>Georgia</vt:lpstr>
      <vt:lpstr>MV Boli</vt:lpstr>
      <vt:lpstr>Times New Roman</vt:lpstr>
      <vt:lpstr>Trebuchet MS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User</cp:lastModifiedBy>
  <cp:revision>18</cp:revision>
  <dcterms:created xsi:type="dcterms:W3CDTF">2019-01-05T10:10:01Z</dcterms:created>
  <dcterms:modified xsi:type="dcterms:W3CDTF">2019-10-29T06:24:08Z</dcterms:modified>
</cp:coreProperties>
</file>